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3"/>
  </p:handoutMasterIdLst>
  <p:sldIdLst>
    <p:sldId id="257" r:id="rId2"/>
  </p:sldIdLst>
  <p:sldSz cx="6480175" cy="8640763"/>
  <p:notesSz cx="6858000" cy="9144000"/>
  <p:defaultTextStyle>
    <a:defPPr>
      <a:defRPr lang="tr-TR"/>
    </a:defPPr>
    <a:lvl1pPr marL="0" algn="l" defTabSz="863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31984" algn="l" defTabSz="863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863969" algn="l" defTabSz="863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295953" algn="l" defTabSz="863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727936" algn="l" defTabSz="863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159920" algn="l" defTabSz="863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591906" algn="l" defTabSz="863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3023889" algn="l" defTabSz="863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455873" algn="l" defTabSz="863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1F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48" autoAdjust="0"/>
    <p:restoredTop sz="94660"/>
  </p:normalViewPr>
  <p:slideViewPr>
    <p:cSldViewPr snapToGrid="0">
      <p:cViewPr varScale="1">
        <p:scale>
          <a:sx n="91" d="100"/>
          <a:sy n="91" d="100"/>
        </p:scale>
        <p:origin x="33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EF511F-32BA-4465-9855-45D4371CBEAB}" type="datetimeFigureOut">
              <a:rPr lang="tr-TR" smtClean="0"/>
              <a:t>21.12.2023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D2A96C-3F57-424C-88E2-4AB4A553D3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4488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6013" y="1414125"/>
            <a:ext cx="5508149" cy="3008266"/>
          </a:xfrm>
        </p:spPr>
        <p:txBody>
          <a:bodyPr anchor="b"/>
          <a:lstStyle>
            <a:lvl1pPr algn="ctr">
              <a:defRPr sz="42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22" y="4538401"/>
            <a:ext cx="4860131" cy="2086184"/>
          </a:xfrm>
        </p:spPr>
        <p:txBody>
          <a:bodyPr/>
          <a:lstStyle>
            <a:lvl1pPr marL="0" indent="0" algn="ctr">
              <a:buNone/>
              <a:defRPr sz="1701"/>
            </a:lvl1pPr>
            <a:lvl2pPr marL="324018" indent="0" algn="ctr">
              <a:buNone/>
              <a:defRPr sz="1417"/>
            </a:lvl2pPr>
            <a:lvl3pPr marL="648035" indent="0" algn="ctr">
              <a:buNone/>
              <a:defRPr sz="1276"/>
            </a:lvl3pPr>
            <a:lvl4pPr marL="972053" indent="0" algn="ctr">
              <a:buNone/>
              <a:defRPr sz="1134"/>
            </a:lvl4pPr>
            <a:lvl5pPr marL="1296071" indent="0" algn="ctr">
              <a:buNone/>
              <a:defRPr sz="1134"/>
            </a:lvl5pPr>
            <a:lvl6pPr marL="1620088" indent="0" algn="ctr">
              <a:buNone/>
              <a:defRPr sz="1134"/>
            </a:lvl6pPr>
            <a:lvl7pPr marL="1944106" indent="0" algn="ctr">
              <a:buNone/>
              <a:defRPr sz="1134"/>
            </a:lvl7pPr>
            <a:lvl8pPr marL="2268123" indent="0" algn="ctr">
              <a:buNone/>
              <a:defRPr sz="1134"/>
            </a:lvl8pPr>
            <a:lvl9pPr marL="2592141" indent="0" algn="ctr">
              <a:buNone/>
              <a:defRPr sz="113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21.12.2023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9414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21.12.2023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5121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37375" y="460041"/>
            <a:ext cx="1397288" cy="73226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5512" y="460041"/>
            <a:ext cx="4110861" cy="732264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21.12.2023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523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21.12.2023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1093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137" y="2154193"/>
            <a:ext cx="5589151" cy="3594317"/>
          </a:xfrm>
        </p:spPr>
        <p:txBody>
          <a:bodyPr anchor="b"/>
          <a:lstStyle>
            <a:lvl1pPr>
              <a:defRPr sz="42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2137" y="5782513"/>
            <a:ext cx="5589151" cy="1890166"/>
          </a:xfrm>
        </p:spPr>
        <p:txBody>
          <a:bodyPr/>
          <a:lstStyle>
            <a:lvl1pPr marL="0" indent="0">
              <a:buNone/>
              <a:defRPr sz="1701">
                <a:solidFill>
                  <a:schemeClr val="tx1"/>
                </a:solidFill>
              </a:defRPr>
            </a:lvl1pPr>
            <a:lvl2pPr marL="324018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2pPr>
            <a:lvl3pPr marL="648035" indent="0">
              <a:buNone/>
              <a:defRPr sz="1276">
                <a:solidFill>
                  <a:schemeClr val="tx1">
                    <a:tint val="75000"/>
                  </a:schemeClr>
                </a:solidFill>
              </a:defRPr>
            </a:lvl3pPr>
            <a:lvl4pPr marL="97205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4pPr>
            <a:lvl5pPr marL="129607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5pPr>
            <a:lvl6pPr marL="1620088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6pPr>
            <a:lvl7pPr marL="1944106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7pPr>
            <a:lvl8pPr marL="226812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8pPr>
            <a:lvl9pPr marL="259214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21.12.2023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2487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5512" y="2300203"/>
            <a:ext cx="2754074" cy="54824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80589" y="2300203"/>
            <a:ext cx="2754074" cy="54824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21.12.2023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4273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60043"/>
            <a:ext cx="5589151" cy="16701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357" y="2118188"/>
            <a:ext cx="2741417" cy="103809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357" y="3156278"/>
            <a:ext cx="2741417" cy="46424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80589" y="2118188"/>
            <a:ext cx="2754918" cy="103809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80589" y="3156278"/>
            <a:ext cx="2754918" cy="46424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21.12.2023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6535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21.12.2023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2313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21.12.2023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3410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576051"/>
            <a:ext cx="2090025" cy="2016178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4918" y="1244112"/>
            <a:ext cx="3280589" cy="6140542"/>
          </a:xfrm>
        </p:spPr>
        <p:txBody>
          <a:bodyPr/>
          <a:lstStyle>
            <a:lvl1pPr>
              <a:defRPr sz="2268"/>
            </a:lvl1pPr>
            <a:lvl2pPr>
              <a:defRPr sz="1984"/>
            </a:lvl2pPr>
            <a:lvl3pPr>
              <a:defRPr sz="1701"/>
            </a:lvl3pPr>
            <a:lvl4pPr>
              <a:defRPr sz="1417"/>
            </a:lvl4pPr>
            <a:lvl5pPr>
              <a:defRPr sz="1417"/>
            </a:lvl5pPr>
            <a:lvl6pPr>
              <a:defRPr sz="1417"/>
            </a:lvl6pPr>
            <a:lvl7pPr>
              <a:defRPr sz="1417"/>
            </a:lvl7pPr>
            <a:lvl8pPr>
              <a:defRPr sz="1417"/>
            </a:lvl8pPr>
            <a:lvl9pPr>
              <a:defRPr sz="141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2592229"/>
            <a:ext cx="2090025" cy="4802425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21.12.2023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2420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576051"/>
            <a:ext cx="2090025" cy="2016178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54918" y="1244112"/>
            <a:ext cx="3280589" cy="6140542"/>
          </a:xfrm>
        </p:spPr>
        <p:txBody>
          <a:bodyPr anchor="t"/>
          <a:lstStyle>
            <a:lvl1pPr marL="0" indent="0">
              <a:buNone/>
              <a:defRPr sz="2268"/>
            </a:lvl1pPr>
            <a:lvl2pPr marL="324018" indent="0">
              <a:buNone/>
              <a:defRPr sz="1984"/>
            </a:lvl2pPr>
            <a:lvl3pPr marL="648035" indent="0">
              <a:buNone/>
              <a:defRPr sz="1701"/>
            </a:lvl3pPr>
            <a:lvl4pPr marL="972053" indent="0">
              <a:buNone/>
              <a:defRPr sz="1417"/>
            </a:lvl4pPr>
            <a:lvl5pPr marL="1296071" indent="0">
              <a:buNone/>
              <a:defRPr sz="1417"/>
            </a:lvl5pPr>
            <a:lvl6pPr marL="1620088" indent="0">
              <a:buNone/>
              <a:defRPr sz="1417"/>
            </a:lvl6pPr>
            <a:lvl7pPr marL="1944106" indent="0">
              <a:buNone/>
              <a:defRPr sz="1417"/>
            </a:lvl7pPr>
            <a:lvl8pPr marL="2268123" indent="0">
              <a:buNone/>
              <a:defRPr sz="1417"/>
            </a:lvl8pPr>
            <a:lvl9pPr marL="2592141" indent="0">
              <a:buNone/>
              <a:defRPr sz="141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2592229"/>
            <a:ext cx="2090025" cy="4802425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21.12.2023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749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5512" y="460043"/>
            <a:ext cx="5589151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5512" y="2300203"/>
            <a:ext cx="5589151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5512" y="8008709"/>
            <a:ext cx="1458039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83847-1405-43BC-A195-4BE90AA64533}" type="datetimeFigureOut">
              <a:rPr lang="tr-TR" smtClean="0"/>
              <a:t>21.12.2023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46558" y="8008709"/>
            <a:ext cx="2187059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6624" y="8008709"/>
            <a:ext cx="1458039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735"/>
            <a:ext cx="6480175" cy="8658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888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48035" rtl="0" eaLnBrk="1" latinLnBrk="0" hangingPunct="1">
        <a:lnSpc>
          <a:spcPct val="90000"/>
        </a:lnSpc>
        <a:spcBef>
          <a:spcPct val="0"/>
        </a:spcBef>
        <a:buNone/>
        <a:defRPr sz="31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09" indent="-162009" algn="l" defTabSz="648035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486026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10044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13406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458079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782097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2106115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43013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754150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1pPr>
      <a:lvl2pPr marL="32401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2pPr>
      <a:lvl3pPr marL="648035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3pPr>
      <a:lvl4pPr marL="97205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29607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62008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1944106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26812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59214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24607" y="1541339"/>
            <a:ext cx="8303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b="1" dirty="0">
                <a:solidFill>
                  <a:srgbClr val="DD1F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RODOS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87162" y="2075762"/>
            <a:ext cx="5137079" cy="373148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400" dirty="0">
                <a:solidFill>
                  <a:srgbClr val="DD1F26"/>
                </a:solidFill>
                <a:latin typeface="Arial Black" panose="020B0A04020102020204" pitchFamily="34" charset="0"/>
              </a:rPr>
              <a:t>DUYURU</a:t>
            </a:r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A7362C0A-16BF-40ED-9DDE-22F08C4F47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1191" y="3114099"/>
            <a:ext cx="5588000" cy="1962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322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411</TotalTime>
  <Words>2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DUYURU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T.C. VİLNİUS BÜYÜKELÇİLİĞİ KONSOLOSLUK DUYURUSU (2023/3)</dc:title>
  <dc:creator>GÖRSEL</dc:creator>
  <cp:lastModifiedBy>İbrahim Alayalı</cp:lastModifiedBy>
  <cp:revision>44</cp:revision>
  <cp:lastPrinted>2023-11-28T07:42:02Z</cp:lastPrinted>
  <dcterms:created xsi:type="dcterms:W3CDTF">2023-03-13T06:47:26Z</dcterms:created>
  <dcterms:modified xsi:type="dcterms:W3CDTF">2023-12-21T13:46:55Z</dcterms:modified>
</cp:coreProperties>
</file>