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6480175" cy="8640763"/>
  <p:notesSz cx="6858000" cy="9144000"/>
  <p:defaultTextStyle>
    <a:defPPr>
      <a:defRPr lang="tr-TR"/>
    </a:defPPr>
    <a:lvl1pPr marL="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984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396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595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793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992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190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388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587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91" d="100"/>
          <a:sy n="91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511F-32BA-4465-9855-45D4371CBEAB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2A96C-3F57-424C-88E2-4AB4A553D3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48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414125"/>
            <a:ext cx="5508149" cy="3008266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4538401"/>
            <a:ext cx="4860131" cy="2086184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41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460041"/>
            <a:ext cx="1397288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460041"/>
            <a:ext cx="4110861" cy="7322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154193"/>
            <a:ext cx="5589151" cy="359431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5782513"/>
            <a:ext cx="5589151" cy="1890166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4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60043"/>
            <a:ext cx="5589151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118188"/>
            <a:ext cx="2741417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156278"/>
            <a:ext cx="2741417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118188"/>
            <a:ext cx="2754918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156278"/>
            <a:ext cx="2754918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5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3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41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244112"/>
            <a:ext cx="3280589" cy="6140542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244112"/>
            <a:ext cx="3280589" cy="6140542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4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460043"/>
            <a:ext cx="558915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300203"/>
            <a:ext cx="558915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847-1405-43BC-A195-4BE90AA64533}" type="datetimeFigureOut">
              <a:rPr lang="tr-TR" smtClean="0"/>
              <a:t>11.01.2024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8008709"/>
            <a:ext cx="218705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35"/>
            <a:ext cx="6480175" cy="86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4607" y="1541339"/>
            <a:ext cx="830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DD1F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RODOS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87162" y="2075762"/>
            <a:ext cx="5137079" cy="3731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>
                <a:solidFill>
                  <a:srgbClr val="DD1F26"/>
                </a:solidFill>
                <a:latin typeface="Arial Black" panose="020B0A04020102020204" pitchFamily="34" charset="0"/>
              </a:rPr>
              <a:t>DUYURU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864BEF-130A-46F6-B20D-5A2B63C47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087" y="3068285"/>
            <a:ext cx="5588000" cy="297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2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DUYURU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VİLNİUS BÜYÜKELÇİLİĞİ KONSOLOSLUK DUYURUSU (2023/3)</dc:title>
  <dc:creator>GÖRSEL</dc:creator>
  <cp:lastModifiedBy>İbrahim Alayalı</cp:lastModifiedBy>
  <cp:revision>47</cp:revision>
  <cp:lastPrinted>2023-11-28T07:42:02Z</cp:lastPrinted>
  <dcterms:created xsi:type="dcterms:W3CDTF">2023-03-13T06:47:26Z</dcterms:created>
  <dcterms:modified xsi:type="dcterms:W3CDTF">2024-01-11T10:32:19Z</dcterms:modified>
</cp:coreProperties>
</file>