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57" r:id="rId2"/>
  </p:sldIdLst>
  <p:sldSz cx="6480175" cy="8640763"/>
  <p:notesSz cx="6858000" cy="9144000"/>
  <p:defaultTextStyle>
    <a:defPPr>
      <a:defRPr lang="tr-TR"/>
    </a:defPPr>
    <a:lvl1pPr marL="0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1984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63969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95953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27936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59920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91906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23889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55873" algn="l" defTabSz="8639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8" autoAdjust="0"/>
    <p:restoredTop sz="94660"/>
  </p:normalViewPr>
  <p:slideViewPr>
    <p:cSldViewPr snapToGrid="0">
      <p:cViewPr varScale="1">
        <p:scale>
          <a:sx n="91" d="100"/>
          <a:sy n="91" d="100"/>
        </p:scale>
        <p:origin x="3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F511F-32BA-4465-9855-45D4371CBEAB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2A96C-3F57-424C-88E2-4AB4A553D3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48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414125"/>
            <a:ext cx="5508149" cy="3008266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4538401"/>
            <a:ext cx="4860131" cy="2086184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414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12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460041"/>
            <a:ext cx="1397288" cy="73226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460041"/>
            <a:ext cx="4110861" cy="73226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23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09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2154193"/>
            <a:ext cx="5589151" cy="3594317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5782513"/>
            <a:ext cx="5589151" cy="1890166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487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2300203"/>
            <a:ext cx="2754074" cy="54824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2300203"/>
            <a:ext cx="2754074" cy="54824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27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60043"/>
            <a:ext cx="5589151" cy="16701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2118188"/>
            <a:ext cx="2741417" cy="103809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3156278"/>
            <a:ext cx="2741417" cy="4642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2118188"/>
            <a:ext cx="2754918" cy="103809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3156278"/>
            <a:ext cx="2754918" cy="4642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53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31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41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76051"/>
            <a:ext cx="2090025" cy="2016178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1244112"/>
            <a:ext cx="3280589" cy="6140542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592229"/>
            <a:ext cx="2090025" cy="4802425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42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76051"/>
            <a:ext cx="2090025" cy="2016178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1244112"/>
            <a:ext cx="3280589" cy="6140542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592229"/>
            <a:ext cx="2090025" cy="4802425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49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460043"/>
            <a:ext cx="5589151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2300203"/>
            <a:ext cx="5589151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8008709"/>
            <a:ext cx="1458039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83847-1405-43BC-A195-4BE90AA64533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8008709"/>
            <a:ext cx="2187059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8008709"/>
            <a:ext cx="1458039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941EF-5925-46E7-85D8-3194F1FF26E4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35"/>
            <a:ext cx="6480175" cy="865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8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4607" y="1541339"/>
            <a:ext cx="830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DD1F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RODOS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87162" y="2075762"/>
            <a:ext cx="5137079" cy="37314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dirty="0">
                <a:solidFill>
                  <a:srgbClr val="DD1F26"/>
                </a:solidFill>
                <a:latin typeface="Arial Black" panose="020B0A04020102020204" pitchFamily="34" charset="0"/>
              </a:rPr>
              <a:t>DUYURU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7362C0A-16BF-40ED-9DDE-22F08C4F4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191" y="3114099"/>
            <a:ext cx="5588000" cy="196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22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DUYURU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VİLNİUS BÜYÜKELÇİLİĞİ KONSOLOSLUK DUYURUSU (2023/3)</dc:title>
  <dc:creator>GÖRSEL</dc:creator>
  <cp:lastModifiedBy>İbrahim Alayalı</cp:lastModifiedBy>
  <cp:revision>44</cp:revision>
  <cp:lastPrinted>2023-11-28T07:42:02Z</cp:lastPrinted>
  <dcterms:created xsi:type="dcterms:W3CDTF">2023-03-13T06:47:26Z</dcterms:created>
  <dcterms:modified xsi:type="dcterms:W3CDTF">2023-12-21T13:46:55Z</dcterms:modified>
</cp:coreProperties>
</file>